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EB77-1383-4470-A0D6-21FEC5A118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C92C-FB24-480F-996C-DBE1A2D1E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6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EB77-1383-4470-A0D6-21FEC5A118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C92C-FB24-480F-996C-DBE1A2D1E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3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EB77-1383-4470-A0D6-21FEC5A118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C92C-FB24-480F-996C-DBE1A2D1E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4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EB77-1383-4470-A0D6-21FEC5A118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C92C-FB24-480F-996C-DBE1A2D1E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1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EB77-1383-4470-A0D6-21FEC5A118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C92C-FB24-480F-996C-DBE1A2D1E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9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EB77-1383-4470-A0D6-21FEC5A118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C92C-FB24-480F-996C-DBE1A2D1E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0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EB77-1383-4470-A0D6-21FEC5A118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C92C-FB24-480F-996C-DBE1A2D1E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9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EB77-1383-4470-A0D6-21FEC5A118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C92C-FB24-480F-996C-DBE1A2D1E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0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EB77-1383-4470-A0D6-21FEC5A118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C92C-FB24-480F-996C-DBE1A2D1E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2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EB77-1383-4470-A0D6-21FEC5A118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C92C-FB24-480F-996C-DBE1A2D1E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3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EB77-1383-4470-A0D6-21FEC5A118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C92C-FB24-480F-996C-DBE1A2D1E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4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9EB77-1383-4470-A0D6-21FEC5A1187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5C92C-FB24-480F-996C-DBE1A2D1E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2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8184" y="232618"/>
            <a:ext cx="2376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/>
              <a:t>الزهرة</a:t>
            </a:r>
            <a:endParaRPr lang="en-US" sz="13800" b="1" u="sng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6"/>
          <a:stretch/>
        </p:blipFill>
        <p:spPr>
          <a:xfrm>
            <a:off x="323529" y="188641"/>
            <a:ext cx="4536504" cy="6408712"/>
          </a:xfrm>
          <a:prstGeom prst="rect">
            <a:avLst/>
          </a:prstGeom>
        </p:spPr>
      </p:pic>
      <p:sp>
        <p:nvSpPr>
          <p:cNvPr id="10" name="פס אלכסוני 9"/>
          <p:cNvSpPr/>
          <p:nvPr/>
        </p:nvSpPr>
        <p:spPr>
          <a:xfrm>
            <a:off x="3594332" y="1228018"/>
            <a:ext cx="4608512" cy="402276"/>
          </a:xfrm>
          <a:prstGeom prst="diagStrip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3" y="400506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للصف الثالث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1871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الزهرة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4633362" cy="42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204864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 rtl="1">
              <a:buFont typeface="Arial" pitchFamily="34" charset="0"/>
              <a:buChar char="•"/>
            </a:pPr>
            <a:r>
              <a:rPr lang="ar-SA" sz="4000" dirty="0" smtClean="0"/>
              <a:t>الزهرة تتطور من البراعم </a:t>
            </a:r>
          </a:p>
          <a:p>
            <a:pPr algn="ctr" rtl="1"/>
            <a:r>
              <a:rPr lang="ar-SA" sz="4000" dirty="0" smtClean="0"/>
              <a:t> </a:t>
            </a:r>
          </a:p>
          <a:p>
            <a:pPr marL="571500" indent="-571500" algn="ctr" rtl="1">
              <a:buFont typeface="Arial" pitchFamily="34" charset="0"/>
              <a:buChar char="•"/>
            </a:pPr>
            <a:r>
              <a:rPr lang="ar-SA" sz="4000" dirty="0" smtClean="0"/>
              <a:t>من الازهار تتطور الثمار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9508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2" y="25664"/>
            <a:ext cx="1784257" cy="237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" y="4895748"/>
            <a:ext cx="28670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9" y="2581037"/>
            <a:ext cx="1771650" cy="221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14" y="489575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" b="19048"/>
          <a:stretch/>
        </p:blipFill>
        <p:spPr bwMode="auto">
          <a:xfrm>
            <a:off x="3034605" y="4895749"/>
            <a:ext cx="3123048" cy="174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8289" y="1412776"/>
            <a:ext cx="4739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800" dirty="0" smtClean="0"/>
              <a:t>ازهار قسم من الاشجار</a:t>
            </a:r>
            <a:endParaRPr lang="en-US" sz="4800" dirty="0"/>
          </a:p>
        </p:txBody>
      </p:sp>
      <p:sp>
        <p:nvSpPr>
          <p:cNvPr id="5" name="חץ שמאלה 4"/>
          <p:cNvSpPr/>
          <p:nvPr/>
        </p:nvSpPr>
        <p:spPr>
          <a:xfrm>
            <a:off x="1807949" y="2788197"/>
            <a:ext cx="1440160" cy="5040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48548" y="2579037"/>
            <a:ext cx="148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/>
              <a:t>زهرة الليمون</a:t>
            </a:r>
            <a:endParaRPr lang="en-US" sz="2000" b="1" dirty="0"/>
          </a:p>
        </p:txBody>
      </p:sp>
      <p:sp>
        <p:nvSpPr>
          <p:cNvPr id="12" name="חץ שמאלה 11"/>
          <p:cNvSpPr/>
          <p:nvPr/>
        </p:nvSpPr>
        <p:spPr>
          <a:xfrm>
            <a:off x="1785789" y="692695"/>
            <a:ext cx="1440160" cy="5040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85789" y="269908"/>
            <a:ext cx="148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 smtClean="0"/>
              <a:t>زهرة البرتقال</a:t>
            </a:r>
            <a:endParaRPr lang="en-US" sz="2000" b="1" dirty="0"/>
          </a:p>
        </p:txBody>
      </p:sp>
      <p:sp>
        <p:nvSpPr>
          <p:cNvPr id="7" name="חץ מכופף 6"/>
          <p:cNvSpPr/>
          <p:nvPr/>
        </p:nvSpPr>
        <p:spPr>
          <a:xfrm rot="5400000">
            <a:off x="7857525" y="4160486"/>
            <a:ext cx="1008111" cy="12878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6174" y="3900257"/>
            <a:ext cx="148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/>
              <a:t>زهرة التفاح</a:t>
            </a:r>
            <a:endParaRPr lang="en-US" sz="2000" b="1" dirty="0"/>
          </a:p>
        </p:txBody>
      </p:sp>
      <p:sp>
        <p:nvSpPr>
          <p:cNvPr id="16" name="חץ מכופף 15"/>
          <p:cNvSpPr/>
          <p:nvPr/>
        </p:nvSpPr>
        <p:spPr>
          <a:xfrm rot="5400000">
            <a:off x="4736010" y="4251811"/>
            <a:ext cx="1008111" cy="12878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6881" y="3991582"/>
            <a:ext cx="148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/>
              <a:t>زهرة اللوز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46463" y="3947279"/>
            <a:ext cx="148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/>
              <a:t>زهرة الاجاص</a:t>
            </a:r>
            <a:endParaRPr lang="en-US" sz="2000" b="1" dirty="0"/>
          </a:p>
        </p:txBody>
      </p:sp>
      <p:sp>
        <p:nvSpPr>
          <p:cNvPr id="8" name="חץ שמאלה 7"/>
          <p:cNvSpPr/>
          <p:nvPr/>
        </p:nvSpPr>
        <p:spPr>
          <a:xfrm rot="17785897">
            <a:off x="1527111" y="4944249"/>
            <a:ext cx="1532772" cy="4819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9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0"/>
            <a:ext cx="28098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47" y="2276872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" y="5085184"/>
            <a:ext cx="2799888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87" y="5116729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478" y="5170018"/>
            <a:ext cx="2513856" cy="164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28" y="3240036"/>
            <a:ext cx="1463675" cy="40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חץ שמאלה 8"/>
          <p:cNvSpPr/>
          <p:nvPr/>
        </p:nvSpPr>
        <p:spPr>
          <a:xfrm>
            <a:off x="2819328" y="987480"/>
            <a:ext cx="1440160" cy="3285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חץ מכופף 9"/>
          <p:cNvSpPr/>
          <p:nvPr/>
        </p:nvSpPr>
        <p:spPr>
          <a:xfrm rot="5400000">
            <a:off x="5090436" y="4428196"/>
            <a:ext cx="535424" cy="12878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חץ מכופף 10"/>
          <p:cNvSpPr/>
          <p:nvPr/>
        </p:nvSpPr>
        <p:spPr>
          <a:xfrm rot="5400000">
            <a:off x="8185752" y="4488713"/>
            <a:ext cx="656456" cy="12878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חץ מכופף 11"/>
          <p:cNvSpPr/>
          <p:nvPr/>
        </p:nvSpPr>
        <p:spPr>
          <a:xfrm rot="5400000">
            <a:off x="1897555" y="4438319"/>
            <a:ext cx="555672" cy="12878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328" y="690544"/>
            <a:ext cx="148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 smtClean="0"/>
              <a:t>زهرة الفول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95655" y="2876917"/>
            <a:ext cx="148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 smtClean="0"/>
              <a:t>زهرة الكوسا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84747" y="4404309"/>
            <a:ext cx="148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 smtClean="0"/>
              <a:t>زهرة البندورة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21243" y="4404309"/>
            <a:ext cx="148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 smtClean="0"/>
              <a:t>زهرة الباذنجان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80312" y="4404309"/>
            <a:ext cx="148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 smtClean="0"/>
              <a:t>زهرة الفلفل</a:t>
            </a:r>
            <a:endParaRPr lang="en-US" sz="2000" b="1" dirty="0"/>
          </a:p>
        </p:txBody>
      </p:sp>
      <p:sp>
        <p:nvSpPr>
          <p:cNvPr id="2" name="מלבן 1"/>
          <p:cNvSpPr/>
          <p:nvPr/>
        </p:nvSpPr>
        <p:spPr>
          <a:xfrm>
            <a:off x="4198165" y="1662350"/>
            <a:ext cx="4860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600" dirty="0" smtClean="0"/>
              <a:t>ازهار قسم من النباتات الموسمية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829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-100000"/>
                    </a14:imgEffect>
                    <a14:imgEffect>
                      <a14:brightnessContrast bright="5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55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7472" y="40466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dirty="0" smtClean="0"/>
              <a:t>مبنى الزهرة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988840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 smtClean="0"/>
              <a:t>الزهرة هي قسم من النبتة مثل الساق والجذر والاوراق.</a:t>
            </a:r>
          </a:p>
          <a:p>
            <a:pPr algn="r" rtl="1"/>
            <a:r>
              <a:rPr lang="ar-SA" sz="4000" b="1" dirty="0" smtClean="0"/>
              <a:t>الزهرة </a:t>
            </a:r>
            <a:r>
              <a:rPr lang="ar-SA" sz="4000" b="1" dirty="0" smtClean="0"/>
              <a:t>تتكون </a:t>
            </a:r>
            <a:r>
              <a:rPr lang="ar-SA" sz="4000" b="1" dirty="0" smtClean="0"/>
              <a:t>من عدة اقسام.</a:t>
            </a:r>
          </a:p>
          <a:p>
            <a:pPr algn="r" rtl="1"/>
            <a:r>
              <a:rPr lang="ar-SA" sz="4000" b="1" dirty="0" smtClean="0"/>
              <a:t>اليوم سنتعرف على اقسام الزهرة.</a:t>
            </a:r>
            <a:endParaRPr lang="en-US" sz="4000" b="1" dirty="0"/>
          </a:p>
        </p:txBody>
      </p:sp>
      <p:sp>
        <p:nvSpPr>
          <p:cNvPr id="4" name="פס אלכסוני 3"/>
          <p:cNvSpPr/>
          <p:nvPr/>
        </p:nvSpPr>
        <p:spPr>
          <a:xfrm>
            <a:off x="3594332" y="1228018"/>
            <a:ext cx="4608512" cy="402276"/>
          </a:xfrm>
          <a:prstGeom prst="diagStrip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4535487" cy="504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5624" y="16737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dirty="0" smtClean="0"/>
              <a:t>مبنى الزهرة</a:t>
            </a:r>
            <a:endParaRPr lang="en-US" sz="4000" dirty="0"/>
          </a:p>
        </p:txBody>
      </p:sp>
      <p:sp>
        <p:nvSpPr>
          <p:cNvPr id="4" name="פס אלכסוני 3"/>
          <p:cNvSpPr/>
          <p:nvPr/>
        </p:nvSpPr>
        <p:spPr>
          <a:xfrm>
            <a:off x="4443416" y="705732"/>
            <a:ext cx="4608512" cy="402276"/>
          </a:xfrm>
          <a:prstGeom prst="diagStrip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מחבר חץ ישר 4"/>
          <p:cNvCxnSpPr/>
          <p:nvPr/>
        </p:nvCxnSpPr>
        <p:spPr>
          <a:xfrm>
            <a:off x="2051720" y="1774985"/>
            <a:ext cx="2032992" cy="43204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>
            <a:off x="1403648" y="3429000"/>
            <a:ext cx="216024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flipH="1" flipV="1">
            <a:off x="4079750" y="3645024"/>
            <a:ext cx="2160240" cy="1449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>
            <a:off x="1691680" y="2564904"/>
            <a:ext cx="2231231" cy="2707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 flipH="1">
            <a:off x="4860032" y="1991009"/>
            <a:ext cx="2304256" cy="3751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43007" y="3528355"/>
            <a:ext cx="2521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اوراق الكاس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00853" y="1653830"/>
            <a:ext cx="2521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اوراق التويج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31031" y="1251765"/>
            <a:ext cx="2521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ميسم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2177050"/>
            <a:ext cx="2521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قلم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-180528" y="2905781"/>
            <a:ext cx="2521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مبيض</a:t>
            </a:r>
            <a:endParaRPr lang="en-US" sz="2800" b="1" dirty="0"/>
          </a:p>
        </p:txBody>
      </p:sp>
      <p:cxnSp>
        <p:nvCxnSpPr>
          <p:cNvPr id="24" name="מחבר חץ ישר 23"/>
          <p:cNvCxnSpPr/>
          <p:nvPr/>
        </p:nvCxnSpPr>
        <p:spPr>
          <a:xfrm flipH="1">
            <a:off x="4327732" y="2905781"/>
            <a:ext cx="27208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33538" y="2438660"/>
            <a:ext cx="163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اسدية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3808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9" b="18518"/>
          <a:stretch/>
        </p:blipFill>
        <p:spPr>
          <a:xfrm>
            <a:off x="1619672" y="1628800"/>
            <a:ext cx="4635500" cy="4035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16737"/>
            <a:ext cx="4191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dirty="0" smtClean="0"/>
              <a:t>مبنى الزهرة – مثال اخر</a:t>
            </a:r>
            <a:endParaRPr lang="en-US" sz="4000" dirty="0"/>
          </a:p>
        </p:txBody>
      </p:sp>
      <p:sp>
        <p:nvSpPr>
          <p:cNvPr id="4" name="פס אלכסוני 3"/>
          <p:cNvSpPr/>
          <p:nvPr/>
        </p:nvSpPr>
        <p:spPr>
          <a:xfrm>
            <a:off x="4443416" y="705732"/>
            <a:ext cx="4608512" cy="402276"/>
          </a:xfrm>
          <a:prstGeom prst="diagStrip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מחבר חץ ישר 4"/>
          <p:cNvCxnSpPr/>
          <p:nvPr/>
        </p:nvCxnSpPr>
        <p:spPr>
          <a:xfrm flipH="1" flipV="1">
            <a:off x="4443416" y="5296899"/>
            <a:ext cx="216024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חץ ישר 5"/>
          <p:cNvCxnSpPr/>
          <p:nvPr/>
        </p:nvCxnSpPr>
        <p:spPr>
          <a:xfrm>
            <a:off x="971600" y="4962625"/>
            <a:ext cx="16111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>
            <a:off x="4845465" y="2060848"/>
            <a:ext cx="216024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H="1">
            <a:off x="5175052" y="4509120"/>
            <a:ext cx="216024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>
            <a:off x="1115616" y="3501008"/>
            <a:ext cx="2841132" cy="7211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1619672" y="2492896"/>
            <a:ext cx="2184056" cy="647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2" y="4915213"/>
            <a:ext cx="26463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262887" y="5289863"/>
            <a:ext cx="2521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اوراق الكاس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64936" y="1513375"/>
            <a:ext cx="2521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ميسم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-740132" y="2036595"/>
            <a:ext cx="2521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قلم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12164" y="2973176"/>
            <a:ext cx="163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مبيض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439797" y="4013869"/>
            <a:ext cx="163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اسدية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8627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3265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dirty="0" smtClean="0"/>
              <a:t>لكل جزء من الزهرة له وظيفة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96752"/>
            <a:ext cx="88924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800" b="1" dirty="0" smtClean="0"/>
              <a:t>اوراق الكاس : </a:t>
            </a:r>
            <a:r>
              <a:rPr lang="ar-SA" sz="2800" dirty="0" smtClean="0"/>
              <a:t>لونها عادة اخضر ووظيفتها حماية الزهرة قبل ان تتفتح.</a:t>
            </a:r>
          </a:p>
          <a:p>
            <a:pPr marL="457200" indent="-4572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800" b="1" dirty="0" smtClean="0"/>
              <a:t>اوراق التويج: </a:t>
            </a:r>
            <a:r>
              <a:rPr lang="ar-SA" sz="2800" dirty="0" smtClean="0"/>
              <a:t>اوراقها عادة ملونه وظيفتها جذب الحشرات للزهرة.</a:t>
            </a:r>
          </a:p>
          <a:p>
            <a:pPr marL="457200" indent="-4572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800" b="1" dirty="0" smtClean="0"/>
              <a:t>الاسدية: </a:t>
            </a:r>
            <a:r>
              <a:rPr lang="ar-SA" sz="2800" dirty="0" smtClean="0"/>
              <a:t>الاسدية تحمل حبيبات اللقاح ( او غبار الطلع).</a:t>
            </a:r>
          </a:p>
          <a:p>
            <a:pPr marL="457200" indent="-4572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800" b="1" dirty="0" smtClean="0"/>
              <a:t>الميسم والقلم: </a:t>
            </a:r>
            <a:r>
              <a:rPr lang="ar-SA" sz="2800" dirty="0" smtClean="0"/>
              <a:t>منهما تدخل حبيبات اللقاح لتصل للمبيض.</a:t>
            </a:r>
          </a:p>
          <a:p>
            <a:pPr marL="457200" indent="-4572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800" b="1" dirty="0" smtClean="0"/>
              <a:t>المبيض: </a:t>
            </a:r>
            <a:r>
              <a:rPr lang="ar-SA" sz="2800" dirty="0" smtClean="0"/>
              <a:t>فيه تبدأ الثمرة بالتطور.</a:t>
            </a:r>
          </a:p>
          <a:p>
            <a:pPr algn="r" rtl="1">
              <a:lnSpc>
                <a:spcPct val="150000"/>
              </a:lnSpc>
            </a:pPr>
            <a:endParaRPr lang="ar-SA" sz="2800" dirty="0"/>
          </a:p>
          <a:p>
            <a:pPr algn="r" rtl="1">
              <a:lnSpc>
                <a:spcPct val="150000"/>
              </a:lnSpc>
            </a:pPr>
            <a:r>
              <a:rPr lang="ar-SA" sz="2800" dirty="0" smtClean="0"/>
              <a:t>الميسم والقلم والمبيض معا يطلق عليهم اسم </a:t>
            </a:r>
            <a:r>
              <a:rPr lang="ar-SA" sz="2800" b="1" dirty="0" smtClean="0"/>
              <a:t>المتاع او المدقة</a:t>
            </a:r>
          </a:p>
          <a:p>
            <a:pPr algn="r" rtl="1"/>
            <a:endParaRPr lang="ar-SA" dirty="0" smtClean="0"/>
          </a:p>
          <a:p>
            <a:pPr algn="r" rtl="1"/>
            <a:endParaRPr lang="en-US" dirty="0"/>
          </a:p>
        </p:txBody>
      </p:sp>
      <p:sp>
        <p:nvSpPr>
          <p:cNvPr id="6" name="פס אלכסוני 5"/>
          <p:cNvSpPr/>
          <p:nvPr/>
        </p:nvSpPr>
        <p:spPr>
          <a:xfrm>
            <a:off x="4355976" y="888872"/>
            <a:ext cx="4608512" cy="402276"/>
          </a:xfrm>
          <a:prstGeom prst="diagStrip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3700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155</Words>
  <Application>Microsoft Office PowerPoint</Application>
  <PresentationFormat>‫הצגה על המסך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9" baseType="lpstr">
      <vt:lpstr>ערכת נושא Office</vt:lpstr>
      <vt:lpstr>מצגת של PowerPoint</vt:lpstr>
      <vt:lpstr>الزهرة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‏‏משתמש Windows</dc:creator>
  <cp:lastModifiedBy>‏‏משתמש Windows</cp:lastModifiedBy>
  <cp:revision>10</cp:revision>
  <dcterms:created xsi:type="dcterms:W3CDTF">2020-04-27T01:12:23Z</dcterms:created>
  <dcterms:modified xsi:type="dcterms:W3CDTF">2020-04-27T02:53:15Z</dcterms:modified>
</cp:coreProperties>
</file>